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5" d="100"/>
          <a:sy n="125" d="100"/>
        </p:scale>
        <p:origin x="-944" y="-120"/>
      </p:cViewPr>
      <p:guideLst>
        <p:guide orient="horz" pos="2259"/>
        <p:guide pos="288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7D6E1-0AE9-954F-8502-BA3C4B78549E}" type="datetimeFigureOut">
              <a:rPr lang="en-US" smtClean="0"/>
              <a:pPr/>
              <a:t>10/5/16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47C6A-5423-2A4B-8589-3F069F6648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0383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74C5A6-009B-4B47-B306-A80AB9222890}" type="datetimeFigureOut">
              <a:rPr lang="en-US" smtClean="0"/>
              <a:pPr/>
              <a:t>10/5/16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E9C25D-DE8C-5C47-9947-1E97C9C6D4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5536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6257-0888-B54D-8C51-BD6AE73CD57A}" type="datetime1">
              <a:rPr lang="en-US" smtClean="0"/>
              <a:pPr/>
              <a:t>10/5/16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© 2016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169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7AEC6-10AA-414D-96FF-22033FFF897A}" type="datetime1">
              <a:rPr lang="en-US" smtClean="0"/>
              <a:pPr/>
              <a:t>10/5/16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444028"/>
            <a:ext cx="8229600" cy="573293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© 2016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7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050792A5-ED52-D544-A005-A8473AC366A7}" type="datetime1">
              <a:rPr lang="en-US" smtClean="0"/>
              <a:pPr/>
              <a:t>10/5/16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96846263-F929-174E-BE4E-7207D5F106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745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Verdana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50000"/>
        </a:lnSpc>
        <a:spcBef>
          <a:spcPct val="20000"/>
        </a:spcBef>
        <a:buFont typeface="Arial"/>
        <a:buNone/>
        <a:defRPr sz="4000" kern="1200" baseline="0">
          <a:solidFill>
            <a:schemeClr val="tx1"/>
          </a:solidFill>
          <a:latin typeface="Verdana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2" name="Picture 1" descr="4 And The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36367"/>
            <a:ext cx="9144000" cy="1737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5513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r"/>
            <a:r>
              <a:rPr lang="en-US" sz="2000" i="1" dirty="0"/>
              <a:t>solo, opt.</a:t>
            </a:r>
            <a:r>
              <a:rPr lang="en-US" sz="2000" i="1" dirty="0" smtClean="0"/>
              <a:t>:</a:t>
            </a:r>
            <a:endParaRPr lang="en-US" i="1" dirty="0" smtClean="0"/>
          </a:p>
          <a:p>
            <a:pPr algn="r"/>
            <a:r>
              <a:rPr lang="en-US" dirty="0" smtClean="0"/>
              <a:t>You </a:t>
            </a:r>
            <a:r>
              <a:rPr lang="en-US" dirty="0"/>
              <a:t>just fly</a:t>
            </a:r>
            <a:r>
              <a:rPr lang="en-US" dirty="0" smtClean="0"/>
              <a:t>.</a:t>
            </a:r>
          </a:p>
          <a:p>
            <a:pPr algn="r"/>
            <a:endParaRPr lang="en-US" sz="2000" i="1" dirty="0" smtClean="0"/>
          </a:p>
          <a:p>
            <a:pPr algn="r"/>
            <a:r>
              <a:rPr lang="en-US" sz="2000" i="1" dirty="0" smtClean="0"/>
              <a:t>all</a:t>
            </a:r>
            <a:r>
              <a:rPr lang="en-US" sz="2000" i="1" dirty="0"/>
              <a:t>, opt.</a:t>
            </a:r>
            <a:r>
              <a:rPr lang="en-US" sz="2000" i="1" dirty="0" smtClean="0"/>
              <a:t>:</a:t>
            </a:r>
            <a:endParaRPr lang="en-US" i="1" dirty="0"/>
          </a:p>
          <a:p>
            <a:pPr algn="r"/>
            <a:r>
              <a:rPr lang="en-US" dirty="0" smtClean="0"/>
              <a:t>Fly</a:t>
            </a:r>
            <a:r>
              <a:rPr lang="en-US" dirty="0"/>
              <a:t>.</a:t>
            </a:r>
          </a:p>
        </p:txBody>
      </p:sp>
      <p:pic>
        <p:nvPicPr>
          <p:cNvPr id="5" name="Picture 4" descr="ReindeerFly - AndThenRG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140" y="136757"/>
            <a:ext cx="4129748" cy="6219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964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4468" y="648253"/>
            <a:ext cx="5699664" cy="539519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en-US" sz="2000" i="1" dirty="0"/>
              <a:t>solo, optional:</a:t>
            </a:r>
          </a:p>
          <a:p>
            <a:pPr algn="ctr"/>
            <a:r>
              <a:rPr lang="en-US" dirty="0"/>
              <a:t>When your </a:t>
            </a:r>
            <a:r>
              <a:rPr lang="en-US" dirty="0" smtClean="0"/>
              <a:t>kindness</a:t>
            </a:r>
          </a:p>
          <a:p>
            <a:pPr algn="ctr"/>
            <a:r>
              <a:rPr lang="en-US" dirty="0" smtClean="0"/>
              <a:t>comes </a:t>
            </a:r>
            <a:r>
              <a:rPr lang="en-US" dirty="0"/>
              <a:t>to light</a:t>
            </a:r>
            <a:r>
              <a:rPr lang="en-US" dirty="0" smtClean="0"/>
              <a:t>,</a:t>
            </a:r>
          </a:p>
          <a:p>
            <a:pPr algn="ctr"/>
            <a:r>
              <a:rPr lang="en-US" dirty="0" smtClean="0"/>
              <a:t>your </a:t>
            </a:r>
            <a:r>
              <a:rPr lang="en-US" dirty="0"/>
              <a:t>heart of gold will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give </a:t>
            </a:r>
            <a:r>
              <a:rPr lang="en-US" dirty="0"/>
              <a:t>you flight.</a:t>
            </a:r>
          </a:p>
        </p:txBody>
      </p:sp>
    </p:spTree>
    <p:extLst>
      <p:ext uri="{BB962C8B-B14F-4D97-AF65-F5344CB8AC3E}">
        <p14:creationId xmlns:p14="http://schemas.microsoft.com/office/powerpoint/2010/main" val="35414875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4468" y="648253"/>
            <a:ext cx="5699664" cy="539519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865586"/>
            <a:ext cx="8229600" cy="4311378"/>
          </a:xfrm>
        </p:spPr>
        <p:txBody>
          <a:bodyPr/>
          <a:lstStyle/>
          <a:p>
            <a:pPr algn="ctr"/>
            <a:r>
              <a:rPr lang="en-US" dirty="0"/>
              <a:t>All you have to do is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let </a:t>
            </a:r>
            <a:r>
              <a:rPr lang="en-US" dirty="0"/>
              <a:t>it through.</a:t>
            </a:r>
          </a:p>
        </p:txBody>
      </p:sp>
    </p:spTree>
    <p:extLst>
      <p:ext uri="{BB962C8B-B14F-4D97-AF65-F5344CB8AC3E}">
        <p14:creationId xmlns:p14="http://schemas.microsoft.com/office/powerpoint/2010/main" val="6189699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4468" y="648253"/>
            <a:ext cx="5699664" cy="539519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05102"/>
            <a:ext cx="8229600" cy="6251247"/>
          </a:xfrm>
        </p:spPr>
        <p:txBody>
          <a:bodyPr/>
          <a:lstStyle/>
          <a:p>
            <a:pPr algn="ctr"/>
            <a:r>
              <a:rPr lang="en-US" sz="2000" i="1" dirty="0"/>
              <a:t>all</a:t>
            </a:r>
            <a:r>
              <a:rPr lang="en-US" sz="2000" i="1" dirty="0" smtClean="0"/>
              <a:t>:</a:t>
            </a:r>
            <a:r>
              <a:rPr lang="en-US" i="1" dirty="0" smtClean="0"/>
              <a:t> </a:t>
            </a:r>
            <a:r>
              <a:rPr lang="en-US" dirty="0" smtClean="0"/>
              <a:t>Kindness lives</a:t>
            </a:r>
          </a:p>
          <a:p>
            <a:pPr algn="ctr"/>
            <a:r>
              <a:rPr lang="en-US" dirty="0" smtClean="0"/>
              <a:t>in </a:t>
            </a:r>
            <a:r>
              <a:rPr lang="en-US" dirty="0" err="1" smtClean="0"/>
              <a:t>ev’ry</a:t>
            </a:r>
            <a:r>
              <a:rPr lang="en-US" dirty="0" smtClean="0"/>
              <a:t> heart.</a:t>
            </a:r>
          </a:p>
          <a:p>
            <a:pPr algn="ctr"/>
            <a:r>
              <a:rPr lang="en-US" dirty="0" smtClean="0"/>
              <a:t>Just </a:t>
            </a:r>
            <a:r>
              <a:rPr lang="en-US" dirty="0"/>
              <a:t>look there, that’s the place to start.</a:t>
            </a:r>
          </a:p>
          <a:p>
            <a:pPr algn="ctr"/>
            <a:r>
              <a:rPr lang="en-US" dirty="0"/>
              <a:t>When you do, you’ll find it comes to you.</a:t>
            </a:r>
          </a:p>
        </p:txBody>
      </p:sp>
    </p:spTree>
    <p:extLst>
      <p:ext uri="{BB962C8B-B14F-4D97-AF65-F5344CB8AC3E}">
        <p14:creationId xmlns:p14="http://schemas.microsoft.com/office/powerpoint/2010/main" val="2405278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340068"/>
            <a:ext cx="8229600" cy="4836895"/>
          </a:xfrm>
        </p:spPr>
        <p:txBody>
          <a:bodyPr/>
          <a:lstStyle/>
          <a:p>
            <a:pPr algn="r"/>
            <a:r>
              <a:rPr lang="en-US" sz="2000" i="1" dirty="0"/>
              <a:t>(divisi, opt.)</a:t>
            </a:r>
            <a:r>
              <a:rPr lang="en-US" sz="2000" i="1" dirty="0" smtClean="0"/>
              <a:t>:</a:t>
            </a:r>
            <a:endParaRPr lang="en-US" i="1" dirty="0" smtClean="0"/>
          </a:p>
          <a:p>
            <a:pPr algn="r"/>
            <a:r>
              <a:rPr lang="en-US" dirty="0" smtClean="0"/>
              <a:t>And </a:t>
            </a:r>
            <a:r>
              <a:rPr lang="en-US" dirty="0"/>
              <a:t>then you fly,</a:t>
            </a:r>
            <a:r>
              <a:rPr lang="en-US" dirty="0" smtClean="0"/>
              <a:t> </a:t>
            </a:r>
          </a:p>
          <a:p>
            <a:pPr algn="r"/>
            <a:r>
              <a:rPr lang="en-US" dirty="0" smtClean="0"/>
              <a:t>then </a:t>
            </a:r>
            <a:r>
              <a:rPr lang="en-US" dirty="0"/>
              <a:t>you </a:t>
            </a:r>
            <a:r>
              <a:rPr lang="en-US" dirty="0" smtClean="0"/>
              <a:t>fly.</a:t>
            </a:r>
          </a:p>
          <a:p>
            <a:pPr algn="r"/>
            <a:r>
              <a:rPr lang="en-US" dirty="0" smtClean="0"/>
              <a:t>No </a:t>
            </a:r>
            <a:r>
              <a:rPr lang="en-US" dirty="0"/>
              <a:t>need to try.</a:t>
            </a:r>
            <a:r>
              <a:rPr lang="en-US" dirty="0" smtClean="0"/>
              <a:t> </a:t>
            </a:r>
          </a:p>
          <a:p>
            <a:pPr algn="r"/>
            <a:r>
              <a:rPr lang="en-US" dirty="0" smtClean="0"/>
              <a:t>You </a:t>
            </a:r>
            <a:r>
              <a:rPr lang="en-US" dirty="0"/>
              <a:t>just fly.</a:t>
            </a:r>
          </a:p>
        </p:txBody>
      </p:sp>
      <p:pic>
        <p:nvPicPr>
          <p:cNvPr id="5" name="Picture 4" descr="ReindeerFly - AndThenRG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725" y="444028"/>
            <a:ext cx="2917851" cy="4394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1525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4468" y="648253"/>
            <a:ext cx="5699664" cy="539519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0"/>
            <a:ext cx="8229600" cy="6030870"/>
          </a:xfrm>
        </p:spPr>
        <p:txBody>
          <a:bodyPr/>
          <a:lstStyle/>
          <a:p>
            <a:pPr algn="ctr"/>
            <a:r>
              <a:rPr lang="en-US" dirty="0"/>
              <a:t>When your kindness </a:t>
            </a:r>
            <a:endParaRPr lang="en-US" dirty="0" smtClean="0"/>
          </a:p>
          <a:p>
            <a:pPr algn="ctr"/>
            <a:r>
              <a:rPr lang="en-US" dirty="0" smtClean="0"/>
              <a:t>comes </a:t>
            </a:r>
            <a:r>
              <a:rPr lang="en-US" dirty="0"/>
              <a:t>to light,</a:t>
            </a:r>
          </a:p>
          <a:p>
            <a:pPr algn="ctr"/>
            <a:r>
              <a:rPr lang="en-US" dirty="0"/>
              <a:t>your heart of gold will </a:t>
            </a:r>
            <a:endParaRPr lang="en-US" dirty="0" smtClean="0"/>
          </a:p>
          <a:p>
            <a:pPr algn="ctr"/>
            <a:r>
              <a:rPr lang="en-US" dirty="0" smtClean="0"/>
              <a:t>give </a:t>
            </a:r>
            <a:r>
              <a:rPr lang="en-US" dirty="0"/>
              <a:t>you flight.</a:t>
            </a:r>
          </a:p>
          <a:p>
            <a:pPr algn="ctr"/>
            <a:r>
              <a:rPr lang="en-US" dirty="0"/>
              <a:t>All you have to do is </a:t>
            </a:r>
            <a:endParaRPr lang="en-US" dirty="0" smtClean="0"/>
          </a:p>
          <a:p>
            <a:pPr algn="ctr"/>
            <a:r>
              <a:rPr lang="en-US" dirty="0" smtClean="0"/>
              <a:t>let </a:t>
            </a:r>
            <a:r>
              <a:rPr lang="en-US" dirty="0"/>
              <a:t>it through.</a:t>
            </a:r>
          </a:p>
        </p:txBody>
      </p:sp>
    </p:spTree>
    <p:extLst>
      <p:ext uri="{BB962C8B-B14F-4D97-AF65-F5344CB8AC3E}">
        <p14:creationId xmlns:p14="http://schemas.microsoft.com/office/powerpoint/2010/main" val="27509383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4468" y="648253"/>
            <a:ext cx="5699664" cy="539519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75172"/>
            <a:ext cx="8229600" cy="6181178"/>
          </a:xfrm>
        </p:spPr>
        <p:txBody>
          <a:bodyPr/>
          <a:lstStyle/>
          <a:p>
            <a:pPr algn="ctr"/>
            <a:r>
              <a:rPr lang="en-US" dirty="0"/>
              <a:t>Kindness lives </a:t>
            </a:r>
            <a:endParaRPr lang="en-US" dirty="0" smtClean="0"/>
          </a:p>
          <a:p>
            <a:pPr algn="ctr"/>
            <a:r>
              <a:rPr lang="en-US" dirty="0" smtClean="0"/>
              <a:t>in </a:t>
            </a:r>
            <a:r>
              <a:rPr lang="en-US" dirty="0" err="1"/>
              <a:t>ev’ry</a:t>
            </a:r>
            <a:r>
              <a:rPr lang="en-US" dirty="0"/>
              <a:t> heart.</a:t>
            </a:r>
          </a:p>
          <a:p>
            <a:pPr algn="ctr"/>
            <a:r>
              <a:rPr lang="en-US" dirty="0"/>
              <a:t>Just look there, that’s the place to start.</a:t>
            </a:r>
          </a:p>
          <a:p>
            <a:pPr algn="ctr"/>
            <a:r>
              <a:rPr lang="en-US" dirty="0"/>
              <a:t>When you do, you’ll find it comes to you.</a:t>
            </a:r>
          </a:p>
        </p:txBody>
      </p:sp>
    </p:spTree>
    <p:extLst>
      <p:ext uri="{BB962C8B-B14F-4D97-AF65-F5344CB8AC3E}">
        <p14:creationId xmlns:p14="http://schemas.microsoft.com/office/powerpoint/2010/main" val="3115769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252482"/>
            <a:ext cx="8229600" cy="4924481"/>
          </a:xfrm>
        </p:spPr>
        <p:txBody>
          <a:bodyPr/>
          <a:lstStyle/>
          <a:p>
            <a:pPr algn="r"/>
            <a:r>
              <a:rPr lang="en-US" sz="2000" i="1" dirty="0"/>
              <a:t>(div., opt.)</a:t>
            </a:r>
            <a:r>
              <a:rPr lang="en-US" sz="2000" i="1" dirty="0" smtClean="0"/>
              <a:t>:</a:t>
            </a:r>
            <a:endParaRPr lang="en-US" i="1" dirty="0" smtClean="0"/>
          </a:p>
          <a:p>
            <a:pPr algn="r"/>
            <a:r>
              <a:rPr lang="en-US" dirty="0" smtClean="0"/>
              <a:t>And </a:t>
            </a:r>
            <a:r>
              <a:rPr lang="en-US" dirty="0"/>
              <a:t>then you fly,</a:t>
            </a:r>
            <a:r>
              <a:rPr lang="en-US" dirty="0" smtClean="0"/>
              <a:t> </a:t>
            </a:r>
          </a:p>
          <a:p>
            <a:pPr algn="r"/>
            <a:r>
              <a:rPr lang="en-US" dirty="0" smtClean="0"/>
              <a:t>then </a:t>
            </a:r>
            <a:r>
              <a:rPr lang="en-US" dirty="0"/>
              <a:t>you </a:t>
            </a:r>
            <a:r>
              <a:rPr lang="en-US" dirty="0" smtClean="0"/>
              <a:t>fly.</a:t>
            </a:r>
          </a:p>
          <a:p>
            <a:pPr algn="r"/>
            <a:r>
              <a:rPr lang="en-US" dirty="0" smtClean="0"/>
              <a:t>No </a:t>
            </a:r>
            <a:r>
              <a:rPr lang="en-US" dirty="0"/>
              <a:t>need to try. </a:t>
            </a:r>
            <a:endParaRPr lang="en-US" dirty="0" smtClean="0"/>
          </a:p>
          <a:p>
            <a:pPr algn="r"/>
            <a:r>
              <a:rPr lang="en-US" dirty="0" smtClean="0"/>
              <a:t>You </a:t>
            </a:r>
            <a:r>
              <a:rPr lang="en-US" dirty="0"/>
              <a:t>just fly.</a:t>
            </a:r>
          </a:p>
        </p:txBody>
      </p:sp>
      <p:pic>
        <p:nvPicPr>
          <p:cNvPr id="5" name="Picture 4" descr="ReindeerFly - AndThenRG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725" y="444028"/>
            <a:ext cx="2917851" cy="4394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3085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2575034"/>
            <a:ext cx="8229600" cy="3601929"/>
          </a:xfrm>
        </p:spPr>
        <p:txBody>
          <a:bodyPr/>
          <a:lstStyle/>
          <a:p>
            <a:r>
              <a:rPr lang="en-US" dirty="0"/>
              <a:t>And then you fly, </a:t>
            </a:r>
            <a:endParaRPr lang="en-US" dirty="0" smtClean="0"/>
          </a:p>
          <a:p>
            <a:r>
              <a:rPr lang="en-US" dirty="0" smtClean="0"/>
              <a:t>then </a:t>
            </a:r>
            <a:r>
              <a:rPr lang="en-US" dirty="0"/>
              <a:t>you fly.</a:t>
            </a:r>
          </a:p>
          <a:p>
            <a:r>
              <a:rPr lang="en-US" dirty="0"/>
              <a:t>No need to try.</a:t>
            </a:r>
          </a:p>
        </p:txBody>
      </p:sp>
      <p:pic>
        <p:nvPicPr>
          <p:cNvPr id="5" name="Picture 4" descr="ReindeerFly - AndThenRG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9691" y="162200"/>
            <a:ext cx="2917851" cy="4394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4912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</TotalTime>
  <Words>203</Words>
  <Application>Microsoft Macintosh PowerPoint</Application>
  <PresentationFormat>On-screen Show (4:3)</PresentationFormat>
  <Paragraphs>49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James Ziegler</cp:lastModifiedBy>
  <cp:revision>17</cp:revision>
  <cp:lastPrinted>2016-09-16T19:15:29Z</cp:lastPrinted>
  <dcterms:created xsi:type="dcterms:W3CDTF">2016-09-16T19:13:23Z</dcterms:created>
  <dcterms:modified xsi:type="dcterms:W3CDTF">2016-10-05T20:54:15Z</dcterms:modified>
</cp:coreProperties>
</file>